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5D3C-E34B-490C-8943-876789469E1F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21F3-ECD8-4416-9983-86D9C7CA985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5D3C-E34B-490C-8943-876789469E1F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21F3-ECD8-4416-9983-86D9C7CA9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5D3C-E34B-490C-8943-876789469E1F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21F3-ECD8-4416-9983-86D9C7CA9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5D3C-E34B-490C-8943-876789469E1F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21F3-ECD8-4416-9983-86D9C7CA98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5D3C-E34B-490C-8943-876789469E1F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21F3-ECD8-4416-9983-86D9C7CA9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5D3C-E34B-490C-8943-876789469E1F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21F3-ECD8-4416-9983-86D9C7CA98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5D3C-E34B-490C-8943-876789469E1F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21F3-ECD8-4416-9983-86D9C7CA985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5D3C-E34B-490C-8943-876789469E1F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21F3-ECD8-4416-9983-86D9C7CA9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5D3C-E34B-490C-8943-876789469E1F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21F3-ECD8-4416-9983-86D9C7CA9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5D3C-E34B-490C-8943-876789469E1F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21F3-ECD8-4416-9983-86D9C7CA9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5D3C-E34B-490C-8943-876789469E1F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221F3-ECD8-4416-9983-86D9C7CA985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0475D3C-E34B-490C-8943-876789469E1F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05221F3-ECD8-4416-9983-86D9C7CA98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1828800"/>
            <a:ext cx="6400800" cy="23774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主耶穌永遠愛咱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Jesus, I Have Promised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608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天光時清早起來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khi-lai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趁主命令做工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beng-leng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choe-kang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4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Jesus Thou hast promised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all who follow Thee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9127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黃昏穹蒼雖黑暗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kiong-chhong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sui-o-am,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猶原有存希望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ng- bang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where Thou art in glory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shall Thy servant be.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8619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日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日注神看耶穌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sin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愈明上帝款式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-sit,</a:t>
            </a:r>
          </a:p>
          <a:p>
            <a:pPr marL="45720" indent="0" algn="ctr">
              <a:buNone/>
            </a:pPr>
            <a:endParaRPr lang="en-US" sz="2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Jesus, I have promised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serve Thee to the end;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7148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信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心愈久愈堅固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Sin- sim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與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主會愈親密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bit.</a:t>
            </a:r>
          </a:p>
          <a:p>
            <a:pPr marL="45720" indent="0" algn="ctr">
              <a:buNone/>
            </a:pPr>
            <a:endParaRPr lang="en-US" sz="2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give me grace to follow,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Master and my Friend.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2265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52400"/>
            <a:ext cx="9144000" cy="6705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主耶穌永遠愛咱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好像活水長流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oah-chui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4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Jesus, I have promised 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serve Thee to the end,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7862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祂極其榮光燦爛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kek-ki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chhan-lan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宛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早晨的日頭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 Thou forever near me,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Master and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Friend.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0159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52400"/>
            <a:ext cx="9144000" cy="6705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周圍黑暗雲霧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am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求主攏總照散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shall not fear the battle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Thou art by my side,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5012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前途黑暗看不明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 o-am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願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主的光引導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Nor wander from the pathway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Thou wilt be my Guide.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02041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苦難有時會包圍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pau-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使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咱憂悶失志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bun  sit- chi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let me feel Thee near me!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world is ever near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2633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魔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鬼愛咱受迷惑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be-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使咱靈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魂永死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see the sights that dazzle,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tempting sounds I hear,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1435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求主賞賜我聖靈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seng-leng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可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得安慰扶持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Thang- tit  an-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foes are ever near me,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Around me and within;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3010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倚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靠聖靈的智慧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-hui,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看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明魔鬼計智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mo-kui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ke-ti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But, Jesus, draw Thou nearer,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shield my soul from sin.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62477488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157</TotalTime>
  <Words>515</Words>
  <Application>Microsoft Office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Candara</vt:lpstr>
      <vt:lpstr>Georgia</vt:lpstr>
      <vt:lpstr>Trebuchet MS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主耶穌永遠愛咱 O Jesus, I Have Promised</dc:title>
  <dc:creator>GGC Tech</dc:creator>
  <cp:lastModifiedBy>ggctech</cp:lastModifiedBy>
  <cp:revision>20</cp:revision>
  <dcterms:created xsi:type="dcterms:W3CDTF">2017-11-17T05:30:43Z</dcterms:created>
  <dcterms:modified xsi:type="dcterms:W3CDTF">2017-11-17T08:33:06Z</dcterms:modified>
</cp:coreProperties>
</file>